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D8C64-5EFC-4566-A3C5-AC3C3DAEFE35}" type="datetimeFigureOut">
              <a:rPr lang="en-US" smtClean="0"/>
              <a:t>11/4/2008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50600-0EE5-411B-AA26-D95A0DC1D43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D8C64-5EFC-4566-A3C5-AC3C3DAEFE35}" type="datetimeFigureOut">
              <a:rPr lang="en-US" smtClean="0"/>
              <a:t>11/4/2008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50600-0EE5-411B-AA26-D95A0DC1D4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D8C64-5EFC-4566-A3C5-AC3C3DAEFE35}" type="datetimeFigureOut">
              <a:rPr lang="en-US" smtClean="0"/>
              <a:t>11/4/2008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50600-0EE5-411B-AA26-D95A0DC1D4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D8C64-5EFC-4566-A3C5-AC3C3DAEFE35}" type="datetimeFigureOut">
              <a:rPr lang="en-US" smtClean="0"/>
              <a:t>11/4/2008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50600-0EE5-411B-AA26-D95A0DC1D4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D8C64-5EFC-4566-A3C5-AC3C3DAEFE35}" type="datetimeFigureOut">
              <a:rPr lang="en-US" smtClean="0"/>
              <a:t>11/4/2008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FE50600-0EE5-411B-AA26-D95A0DC1D43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D8C64-5EFC-4566-A3C5-AC3C3DAEFE35}" type="datetimeFigureOut">
              <a:rPr lang="en-US" smtClean="0"/>
              <a:t>11/4/2008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50600-0EE5-411B-AA26-D95A0DC1D4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D8C64-5EFC-4566-A3C5-AC3C3DAEFE35}" type="datetimeFigureOut">
              <a:rPr lang="en-US" smtClean="0"/>
              <a:t>11/4/2008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50600-0EE5-411B-AA26-D95A0DC1D4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D8C64-5EFC-4566-A3C5-AC3C3DAEFE35}" type="datetimeFigureOut">
              <a:rPr lang="en-US" smtClean="0"/>
              <a:t>11/4/2008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50600-0EE5-411B-AA26-D95A0DC1D4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D8C64-5EFC-4566-A3C5-AC3C3DAEFE35}" type="datetimeFigureOut">
              <a:rPr lang="en-US" smtClean="0"/>
              <a:t>11/4/2008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50600-0EE5-411B-AA26-D95A0DC1D4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D8C64-5EFC-4566-A3C5-AC3C3DAEFE35}" type="datetimeFigureOut">
              <a:rPr lang="en-US" smtClean="0"/>
              <a:t>11/4/2008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50600-0EE5-411B-AA26-D95A0DC1D4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D8C64-5EFC-4566-A3C5-AC3C3DAEFE35}" type="datetimeFigureOut">
              <a:rPr lang="en-US" smtClean="0"/>
              <a:t>11/4/2008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50600-0EE5-411B-AA26-D95A0DC1D4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E2D8C64-5EFC-4566-A3C5-AC3C3DAEFE35}" type="datetimeFigureOut">
              <a:rPr lang="en-US" smtClean="0"/>
              <a:t>11/4/2008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FE50600-0EE5-411B-AA26-D95A0DC1D43A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ssl.noaa.gov/edu/safety/tornadoguide.html" TargetMode="Externa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0"/>
            <a:ext cx="8229600" cy="2133600"/>
          </a:xfrm>
        </p:spPr>
        <p:txBody>
          <a:bodyPr>
            <a:normAutofit/>
          </a:bodyPr>
          <a:lstStyle/>
          <a:p>
            <a:r>
              <a:rPr lang="en-US" sz="7200" dirty="0" smtClean="0">
                <a:latin typeface="Algerian" pitchFamily="82" charset="0"/>
              </a:rPr>
              <a:t>Tornadoes</a:t>
            </a:r>
            <a:br>
              <a:rPr lang="en-US" sz="7200" dirty="0" smtClean="0">
                <a:latin typeface="Algerian" pitchFamily="82" charset="0"/>
              </a:rPr>
            </a:br>
            <a:r>
              <a:rPr lang="en-US" sz="1800" dirty="0" smtClean="0">
                <a:latin typeface="Algerian" pitchFamily="82" charset="0"/>
              </a:rPr>
              <a:t>by: Mrs. Hudson</a:t>
            </a:r>
            <a:br>
              <a:rPr lang="en-US" sz="1800" dirty="0" smtClean="0">
                <a:latin typeface="Algerian" pitchFamily="82" charset="0"/>
              </a:rPr>
            </a:br>
            <a:r>
              <a:rPr lang="en-US" sz="1800" dirty="0" smtClean="0">
                <a:latin typeface="Algerian" pitchFamily="82" charset="0"/>
              </a:rPr>
              <a:t>November</a:t>
            </a:r>
            <a:r>
              <a:rPr lang="en-US" sz="1800" dirty="0" smtClean="0">
                <a:latin typeface="Algerian" pitchFamily="82" charset="0"/>
              </a:rPr>
              <a:t>2008</a:t>
            </a:r>
            <a:endParaRPr lang="en-US" sz="1800" dirty="0">
              <a:latin typeface="Algerian" pitchFamily="82" charset="0"/>
            </a:endParaRPr>
          </a:p>
        </p:txBody>
      </p:sp>
      <p:pic>
        <p:nvPicPr>
          <p:cNvPr id="1031" name="Picture 7" descr="C:\Documents and Settings\llmoore\Local Settings\Temporary Internet Files\Content.IE5\ZHHY5NVD\MMj01892550000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924300"/>
            <a:ext cx="2933700" cy="2933700"/>
          </a:xfrm>
          <a:prstGeom prst="rect">
            <a:avLst/>
          </a:prstGeom>
          <a:noFill/>
        </p:spPr>
      </p:pic>
      <p:pic>
        <p:nvPicPr>
          <p:cNvPr id="1032" name="Picture 8" descr="C:\Documents and Settings\llmoore\Local Settings\Temporary Internet Files\Content.IE5\ZHHY5NVD\MMj01892550000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00" y="4000500"/>
            <a:ext cx="2857500" cy="2857500"/>
          </a:xfrm>
          <a:prstGeom prst="rect">
            <a:avLst/>
          </a:prstGeom>
          <a:noFill/>
        </p:spPr>
      </p:pic>
      <p:pic>
        <p:nvPicPr>
          <p:cNvPr id="1033" name="Picture 9" descr="C:\Documents and Settings\llmoore\Local Settings\Temporary Internet Files\Content.IE5\ZHHY5NVD\MMj01892550000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0" y="3962400"/>
            <a:ext cx="2895600" cy="28956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ndAc>
      <p:stSnd loop="1">
        <p:snd r:embed="rId2" name="wind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What is a tornado?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3600" dirty="0" smtClean="0"/>
          </a:p>
          <a:p>
            <a:r>
              <a:rPr lang="en-US" sz="3600" dirty="0" smtClean="0"/>
              <a:t>A tornado is a spinning, funnel shaped, column of air that touches the ground.</a:t>
            </a:r>
          </a:p>
          <a:p>
            <a:r>
              <a:rPr lang="en-US" sz="3600" dirty="0" smtClean="0"/>
              <a:t>Tornadoes are smaller, but much stronger, than hurricanes.</a:t>
            </a:r>
          </a:p>
          <a:p>
            <a:endParaRPr lang="en-US" dirty="0"/>
          </a:p>
        </p:txBody>
      </p:sp>
      <p:pic>
        <p:nvPicPr>
          <p:cNvPr id="3073" name="Picture 1" descr="C:\Documents and Settings\llmoore\Local Settings\Temporary Internet Files\Content.IE5\4F882UA0\MCj0217276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0400" y="4267200"/>
            <a:ext cx="2133600" cy="259080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lu"/>
    <p:sndAc>
      <p:stSnd>
        <p:snd r:embed="rId2" name="bomb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tornadoes form?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562600" cy="4800600"/>
          </a:xfrm>
        </p:spPr>
        <p:txBody>
          <a:bodyPr>
            <a:normAutofit fontScale="85000" lnSpcReduction="10000"/>
          </a:bodyPr>
          <a:lstStyle/>
          <a:p>
            <a:r>
              <a:rPr lang="en-US" sz="3200" dirty="0" smtClean="0"/>
              <a:t>Tornadoes form beneath thunderstorm clouds.</a:t>
            </a:r>
          </a:p>
          <a:p>
            <a:r>
              <a:rPr lang="en-US" sz="3200" dirty="0" smtClean="0"/>
              <a:t>Warm air and cold air combine, and the cold air goes down as the warm air rises.</a:t>
            </a:r>
          </a:p>
          <a:p>
            <a:r>
              <a:rPr lang="en-US" sz="3200" dirty="0" smtClean="0"/>
              <a:t>The warm air eventually twists    into  spiral, forming a funnel cloud.</a:t>
            </a:r>
          </a:p>
          <a:p>
            <a:r>
              <a:rPr lang="en-US" sz="3200" dirty="0" smtClean="0"/>
              <a:t>As the sky begins to turn a very dark green color, the tornado </a:t>
            </a:r>
            <a:r>
              <a:rPr lang="en-US" sz="3200" smtClean="0"/>
              <a:t>begins its </a:t>
            </a:r>
            <a:r>
              <a:rPr lang="en-US" sz="3200" dirty="0" smtClean="0"/>
              <a:t>path of destruction.</a:t>
            </a:r>
          </a:p>
        </p:txBody>
      </p:sp>
      <p:pic>
        <p:nvPicPr>
          <p:cNvPr id="2052" name="Picture 4" descr="tornado_closeup_cam.111.gif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0" y="1981200"/>
            <a:ext cx="3048000" cy="4652214"/>
          </a:xfrm>
          <a:prstGeom prst="rect">
            <a:avLst/>
          </a:prstGeom>
          <a:noFill/>
        </p:spPr>
      </p:pic>
    </p:spTree>
  </p:cSld>
  <p:clrMapOvr>
    <a:masterClrMapping/>
  </p:clrMapOvr>
  <p:transition>
    <p:cover/>
    <p:sndAc>
      <p:stSnd>
        <p:snd r:embed="rId2" name="bomb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Tornado Safety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When there is a TORNADO WARNING that means a tornado has been sighted and one may be heading your way.</a:t>
            </a:r>
          </a:p>
          <a:p>
            <a:r>
              <a:rPr lang="en-US" dirty="0" smtClean="0"/>
              <a:t>Wear sturdy shoes that cover every part of your foot. (Ex. Running Shoes)</a:t>
            </a:r>
          </a:p>
          <a:p>
            <a:r>
              <a:rPr lang="en-US" dirty="0" smtClean="0"/>
              <a:t>Get to the lowest interior room of your home.</a:t>
            </a:r>
          </a:p>
          <a:p>
            <a:r>
              <a:rPr lang="en-US" dirty="0" smtClean="0"/>
              <a:t>Keep the radio on and tuned into a station broadcasting the weather report.</a:t>
            </a:r>
          </a:p>
          <a:p>
            <a:r>
              <a:rPr lang="en-US" dirty="0" smtClean="0"/>
              <a:t>Have a flashlight handy and an emergency 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kit.</a:t>
            </a:r>
          </a:p>
          <a:p>
            <a:r>
              <a:rPr lang="en-US" dirty="0" smtClean="0"/>
              <a:t>Remain calm!!!</a:t>
            </a:r>
            <a:endParaRPr lang="en-US" dirty="0"/>
          </a:p>
        </p:txBody>
      </p:sp>
      <p:pic>
        <p:nvPicPr>
          <p:cNvPr id="16386" name="Picture 2" descr="C:\Documents and Settings\llmoore\Local Settings\Temporary Internet Files\Content.IE5\VEO4EU1P\MCj0435484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43800" y="4895850"/>
            <a:ext cx="1212850" cy="1962150"/>
          </a:xfrm>
          <a:prstGeom prst="rect">
            <a:avLst/>
          </a:prstGeom>
          <a:noFill/>
        </p:spPr>
      </p:pic>
      <p:pic>
        <p:nvPicPr>
          <p:cNvPr id="16387" name="Picture 3" descr="C:\Documents and Settings\llmoore\Local Settings\Temporary Internet Files\Content.IE5\VEO4EU1P\MCj0396896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457200"/>
            <a:ext cx="1829714" cy="943661"/>
          </a:xfrm>
          <a:prstGeom prst="rect">
            <a:avLst/>
          </a:prstGeom>
          <a:noFill/>
        </p:spPr>
      </p:pic>
    </p:spTree>
  </p:cSld>
  <p:clrMapOvr>
    <a:masterClrMapping/>
  </p:clrMapOvr>
  <p:transition>
    <p:push/>
    <p:sndAc>
      <p:stSnd>
        <p:snd r:embed="rId2" name="bomb.wav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55</TotalTime>
  <Words>174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Apex</vt:lpstr>
      <vt:lpstr>Tornadoes by: Mrs. Hudson November2008</vt:lpstr>
      <vt:lpstr>What is a tornado?</vt:lpstr>
      <vt:lpstr>How do tornadoes form?</vt:lpstr>
      <vt:lpstr>Tornado Safety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Tornadoes</dc:title>
  <dc:creator>Owner</dc:creator>
  <cp:lastModifiedBy>Owner</cp:lastModifiedBy>
  <cp:revision>6</cp:revision>
  <dcterms:created xsi:type="dcterms:W3CDTF">2008-11-04T20:34:34Z</dcterms:created>
  <dcterms:modified xsi:type="dcterms:W3CDTF">2008-11-04T21:30:24Z</dcterms:modified>
</cp:coreProperties>
</file>